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52"/>
  </p:notesMasterIdLst>
  <p:handoutMasterIdLst>
    <p:handoutMasterId r:id="rId153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6" r:id="rId20"/>
    <p:sldId id="445" r:id="rId21"/>
    <p:sldId id="423" r:id="rId22"/>
    <p:sldId id="443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47" r:id="rId33"/>
    <p:sldId id="433" r:id="rId34"/>
    <p:sldId id="449" r:id="rId35"/>
    <p:sldId id="448" r:id="rId36"/>
    <p:sldId id="418" r:id="rId37"/>
    <p:sldId id="419" r:id="rId38"/>
    <p:sldId id="420" r:id="rId39"/>
    <p:sldId id="421" r:id="rId40"/>
    <p:sldId id="260" r:id="rId41"/>
    <p:sldId id="264" r:id="rId42"/>
    <p:sldId id="267" r:id="rId43"/>
    <p:sldId id="294" r:id="rId44"/>
    <p:sldId id="297" r:id="rId45"/>
    <p:sldId id="390" r:id="rId46"/>
    <p:sldId id="387" r:id="rId47"/>
    <p:sldId id="388" r:id="rId48"/>
    <p:sldId id="389" r:id="rId49"/>
    <p:sldId id="391" r:id="rId50"/>
    <p:sldId id="392" r:id="rId51"/>
    <p:sldId id="394" r:id="rId52"/>
    <p:sldId id="272" r:id="rId53"/>
    <p:sldId id="266" r:id="rId54"/>
    <p:sldId id="341" r:id="rId55"/>
    <p:sldId id="342" r:id="rId56"/>
    <p:sldId id="344" r:id="rId57"/>
    <p:sldId id="345" r:id="rId58"/>
    <p:sldId id="343" r:id="rId59"/>
    <p:sldId id="347" r:id="rId60"/>
    <p:sldId id="346" r:id="rId61"/>
    <p:sldId id="348" r:id="rId62"/>
    <p:sldId id="349" r:id="rId63"/>
    <p:sldId id="350" r:id="rId64"/>
    <p:sldId id="310" r:id="rId65"/>
    <p:sldId id="311" r:id="rId66"/>
    <p:sldId id="312" r:id="rId67"/>
    <p:sldId id="313" r:id="rId68"/>
    <p:sldId id="268" r:id="rId69"/>
    <p:sldId id="299" r:id="rId70"/>
    <p:sldId id="303" r:id="rId71"/>
    <p:sldId id="301" r:id="rId72"/>
    <p:sldId id="395" r:id="rId73"/>
    <p:sldId id="396" r:id="rId74"/>
    <p:sldId id="397" r:id="rId75"/>
    <p:sldId id="300" r:id="rId76"/>
    <p:sldId id="302" r:id="rId77"/>
    <p:sldId id="398" r:id="rId78"/>
    <p:sldId id="399" r:id="rId79"/>
    <p:sldId id="269" r:id="rId80"/>
    <p:sldId id="273" r:id="rId81"/>
    <p:sldId id="316" r:id="rId82"/>
    <p:sldId id="315" r:id="rId83"/>
    <p:sldId id="318" r:id="rId84"/>
    <p:sldId id="317" r:id="rId85"/>
    <p:sldId id="314" r:id="rId86"/>
    <p:sldId id="276" r:id="rId87"/>
    <p:sldId id="274" r:id="rId88"/>
    <p:sldId id="275" r:id="rId89"/>
    <p:sldId id="319" r:id="rId90"/>
    <p:sldId id="277" r:id="rId91"/>
    <p:sldId id="271" r:id="rId92"/>
    <p:sldId id="320" r:id="rId93"/>
    <p:sldId id="321" r:id="rId94"/>
    <p:sldId id="400" r:id="rId95"/>
    <p:sldId id="401" r:id="rId96"/>
    <p:sldId id="270" r:id="rId97"/>
    <p:sldId id="265" r:id="rId98"/>
    <p:sldId id="280" r:id="rId99"/>
    <p:sldId id="279" r:id="rId100"/>
    <p:sldId id="281" r:id="rId101"/>
    <p:sldId id="283" r:id="rId102"/>
    <p:sldId id="284" r:id="rId103"/>
    <p:sldId id="285" r:id="rId104"/>
    <p:sldId id="291" r:id="rId105"/>
    <p:sldId id="292" r:id="rId106"/>
    <p:sldId id="405" r:id="rId107"/>
    <p:sldId id="286" r:id="rId108"/>
    <p:sldId id="289" r:id="rId109"/>
    <p:sldId id="290" r:id="rId110"/>
    <p:sldId id="287" r:id="rId111"/>
    <p:sldId id="288" r:id="rId112"/>
    <p:sldId id="282" r:id="rId113"/>
    <p:sldId id="351" r:id="rId114"/>
    <p:sldId id="353" r:id="rId115"/>
    <p:sldId id="354" r:id="rId116"/>
    <p:sldId id="355" r:id="rId117"/>
    <p:sldId id="356" r:id="rId118"/>
    <p:sldId id="357" r:id="rId119"/>
    <p:sldId id="362" r:id="rId120"/>
    <p:sldId id="358" r:id="rId121"/>
    <p:sldId id="359" r:id="rId122"/>
    <p:sldId id="364" r:id="rId123"/>
    <p:sldId id="360" r:id="rId124"/>
    <p:sldId id="363" r:id="rId125"/>
    <p:sldId id="365" r:id="rId126"/>
    <p:sldId id="366" r:id="rId127"/>
    <p:sldId id="406" r:id="rId128"/>
    <p:sldId id="361" r:id="rId129"/>
    <p:sldId id="369" r:id="rId130"/>
    <p:sldId id="368" r:id="rId131"/>
    <p:sldId id="370" r:id="rId132"/>
    <p:sldId id="407" r:id="rId133"/>
    <p:sldId id="408" r:id="rId134"/>
    <p:sldId id="373" r:id="rId135"/>
    <p:sldId id="374" r:id="rId136"/>
    <p:sldId id="375" r:id="rId137"/>
    <p:sldId id="377" r:id="rId138"/>
    <p:sldId id="378" r:id="rId139"/>
    <p:sldId id="376" r:id="rId140"/>
    <p:sldId id="381" r:id="rId141"/>
    <p:sldId id="379" r:id="rId142"/>
    <p:sldId id="380" r:id="rId143"/>
    <p:sldId id="352" r:id="rId144"/>
    <p:sldId id="382" r:id="rId145"/>
    <p:sldId id="383" r:id="rId146"/>
    <p:sldId id="384" r:id="rId147"/>
    <p:sldId id="328" r:id="rId148"/>
    <p:sldId id="409" r:id="rId149"/>
    <p:sldId id="410" r:id="rId150"/>
    <p:sldId id="411" r:id="rId15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presProps" Target="pres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5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639104"/>
        <c:axId val="252640640"/>
      </c:lineChart>
      <c:catAx>
        <c:axId val="2526391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2640640"/>
        <c:crosses val="autoZero"/>
        <c:auto val="1"/>
        <c:lblAlgn val="ctr"/>
        <c:lblOffset val="100"/>
        <c:noMultiLvlLbl val="0"/>
      </c:catAx>
      <c:valAx>
        <c:axId val="252640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26391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54819712"/>
        <c:axId val="254837888"/>
      </c:barChart>
      <c:catAx>
        <c:axId val="25481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4837888"/>
        <c:crosses val="autoZero"/>
        <c:auto val="1"/>
        <c:lblAlgn val="ctr"/>
        <c:lblOffset val="100"/>
        <c:noMultiLvlLbl val="0"/>
      </c:catAx>
      <c:valAx>
        <c:axId val="2548378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48197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616896"/>
        <c:axId val="253618816"/>
      </c:lineChart>
      <c:catAx>
        <c:axId val="253616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3618816"/>
        <c:crosses val="autoZero"/>
        <c:auto val="1"/>
        <c:lblAlgn val="ctr"/>
        <c:lblOffset val="100"/>
        <c:noMultiLvlLbl val="0"/>
      </c:catAx>
      <c:valAx>
        <c:axId val="2536188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36168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634816"/>
        <c:axId val="253649280"/>
      </c:lineChart>
      <c:catAx>
        <c:axId val="253634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3649280"/>
        <c:crosses val="autoZero"/>
        <c:auto val="1"/>
        <c:lblAlgn val="ctr"/>
        <c:lblOffset val="100"/>
        <c:noMultiLvlLbl val="0"/>
      </c:catAx>
      <c:valAx>
        <c:axId val="2536492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36348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698048"/>
        <c:axId val="253699968"/>
      </c:lineChart>
      <c:catAx>
        <c:axId val="253698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3699968"/>
        <c:crosses val="autoZero"/>
        <c:auto val="1"/>
        <c:lblAlgn val="ctr"/>
        <c:lblOffset val="100"/>
        <c:noMultiLvlLbl val="0"/>
      </c:catAx>
      <c:valAx>
        <c:axId val="2536999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36980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938112"/>
        <c:axId val="252939648"/>
      </c:lineChart>
      <c:catAx>
        <c:axId val="2529381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2939648"/>
        <c:crosses val="autoZero"/>
        <c:auto val="1"/>
        <c:lblAlgn val="ctr"/>
        <c:lblOffset val="1000"/>
        <c:noMultiLvlLbl val="0"/>
      </c:catAx>
      <c:valAx>
        <c:axId val="252939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293811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53033472"/>
        <c:axId val="253838080"/>
      </c:barChart>
      <c:catAx>
        <c:axId val="253033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3838080"/>
        <c:crosses val="autoZero"/>
        <c:auto val="1"/>
        <c:lblAlgn val="ctr"/>
        <c:lblOffset val="100"/>
        <c:noMultiLvlLbl val="0"/>
      </c:catAx>
      <c:valAx>
        <c:axId val="2538380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303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4236544"/>
        <c:axId val="254238080"/>
      </c:barChart>
      <c:catAx>
        <c:axId val="25423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4238080"/>
        <c:crosses val="autoZero"/>
        <c:auto val="1"/>
        <c:lblAlgn val="ctr"/>
        <c:lblOffset val="100"/>
        <c:noMultiLvlLbl val="0"/>
      </c:catAx>
      <c:valAx>
        <c:axId val="254238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42365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4296064"/>
        <c:axId val="254297600"/>
      </c:barChart>
      <c:catAx>
        <c:axId val="25429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4297600"/>
        <c:crosses val="autoZero"/>
        <c:auto val="1"/>
        <c:lblAlgn val="ctr"/>
        <c:lblOffset val="100"/>
        <c:noMultiLvlLbl val="0"/>
      </c:catAx>
      <c:valAx>
        <c:axId val="2542976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429606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4372480"/>
        <c:axId val="254378752"/>
      </c:lineChart>
      <c:catAx>
        <c:axId val="25437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4378752"/>
        <c:crosses val="autoZero"/>
        <c:auto val="1"/>
        <c:lblAlgn val="ctr"/>
        <c:lblOffset val="100"/>
        <c:noMultiLvlLbl val="0"/>
      </c:catAx>
      <c:valAx>
        <c:axId val="2543787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437248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4498304"/>
        <c:axId val="254499840"/>
      </c:barChart>
      <c:catAx>
        <c:axId val="25449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4499840"/>
        <c:crosses val="autoZero"/>
        <c:auto val="1"/>
        <c:lblAlgn val="ctr"/>
        <c:lblOffset val="100"/>
        <c:noMultiLvlLbl val="0"/>
      </c:catAx>
      <c:valAx>
        <c:axId val="2544998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44983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4520704"/>
        <c:axId val="254538880"/>
      </c:barChart>
      <c:catAx>
        <c:axId val="25452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4538880"/>
        <c:crosses val="autoZero"/>
        <c:auto val="1"/>
        <c:lblAlgn val="ctr"/>
        <c:lblOffset val="100"/>
        <c:noMultiLvlLbl val="0"/>
      </c:catAx>
      <c:valAx>
        <c:axId val="2545388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45207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4462592"/>
        <c:axId val="254468480"/>
      </c:lineChart>
      <c:catAx>
        <c:axId val="25446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4468480"/>
        <c:crosses val="autoZero"/>
        <c:auto val="1"/>
        <c:lblAlgn val="ctr"/>
        <c:lblOffset val="100"/>
        <c:noMultiLvlLbl val="0"/>
      </c:catAx>
      <c:valAx>
        <c:axId val="2544684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44625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17.07.2021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51.png"/><Relationship Id="rId5" Type="http://schemas.openxmlformats.org/officeDocument/2006/relationships/image" Target="../media/image243.svg"/><Relationship Id="rId4" Type="http://schemas.openxmlformats.org/officeDocument/2006/relationships/image" Target="../media/image35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54.png"/><Relationship Id="rId5" Type="http://schemas.openxmlformats.org/officeDocument/2006/relationships/image" Target="../media/image249.svg"/><Relationship Id="rId4" Type="http://schemas.openxmlformats.org/officeDocument/2006/relationships/image" Target="../media/image353.png"/><Relationship Id="rId9" Type="http://schemas.openxmlformats.org/officeDocument/2006/relationships/image" Target="../media/image253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5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58.png"/><Relationship Id="rId5" Type="http://schemas.openxmlformats.org/officeDocument/2006/relationships/image" Target="../media/image241.svg"/><Relationship Id="rId4" Type="http://schemas.openxmlformats.org/officeDocument/2006/relationships/image" Target="../media/image349.png"/><Relationship Id="rId9" Type="http://schemas.openxmlformats.org/officeDocument/2006/relationships/image" Target="../media/image261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6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49.png"/><Relationship Id="rId9" Type="http://schemas.openxmlformats.org/officeDocument/2006/relationships/image" Target="../media/image2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71.png"/><Relationship Id="rId5" Type="http://schemas.openxmlformats.org/officeDocument/2006/relationships/image" Target="../media/image67.svg"/><Relationship Id="rId4" Type="http://schemas.openxmlformats.org/officeDocument/2006/relationships/image" Target="../media/image258.png"/><Relationship Id="rId9" Type="http://schemas.openxmlformats.org/officeDocument/2006/relationships/image" Target="../media/image88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64.png"/><Relationship Id="rId3" Type="http://schemas.openxmlformats.org/officeDocument/2006/relationships/image" Target="../media/image260.png"/><Relationship Id="rId7" Type="http://schemas.openxmlformats.org/officeDocument/2006/relationships/image" Target="../media/image261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20.png"/><Relationship Id="rId5" Type="http://schemas.openxmlformats.org/officeDocument/2006/relationships/image" Target="../media/image311.png"/><Relationship Id="rId15" Type="http://schemas.openxmlformats.org/officeDocument/2006/relationships/image" Target="../media/image365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63.png"/><Relationship Id="rId14" Type="http://schemas.openxmlformats.org/officeDocument/2006/relationships/image" Target="../media/image271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66.png"/><Relationship Id="rId7" Type="http://schemas.openxmlformats.org/officeDocument/2006/relationships/image" Target="../media/image367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69.png"/><Relationship Id="rId5" Type="http://schemas.openxmlformats.org/officeDocument/2006/relationships/image" Target="../media/image339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6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50.png"/><Relationship Id="rId7" Type="http://schemas.openxmlformats.org/officeDocument/2006/relationships/image" Target="../media/image25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71.png"/><Relationship Id="rId5" Type="http://schemas.openxmlformats.org/officeDocument/2006/relationships/image" Target="../media/image370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5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72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73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7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76.png"/><Relationship Id="rId7" Type="http://schemas.openxmlformats.org/officeDocument/2006/relationships/image" Target="../media/image377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90.png"/><Relationship Id="rId5" Type="http://schemas.openxmlformats.org/officeDocument/2006/relationships/image" Target="../media/image28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7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79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10.png"/><Relationship Id="rId4" Type="http://schemas.openxmlformats.org/officeDocument/2006/relationships/image" Target="../media/image30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84.pn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72.png"/><Relationship Id="rId5" Type="http://schemas.openxmlformats.org/officeDocument/2006/relationships/image" Target="../media/image382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53.png"/><Relationship Id="rId14" Type="http://schemas.openxmlformats.org/officeDocument/2006/relationships/image" Target="../media/image311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90.png"/><Relationship Id="rId3" Type="http://schemas.openxmlformats.org/officeDocument/2006/relationships/image" Target="../media/image385.png"/><Relationship Id="rId7" Type="http://schemas.openxmlformats.org/officeDocument/2006/relationships/image" Target="../media/image387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89.png"/><Relationship Id="rId5" Type="http://schemas.openxmlformats.org/officeDocument/2006/relationships/image" Target="../media/image386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88.png"/><Relationship Id="rId14" Type="http://schemas.openxmlformats.org/officeDocument/2006/relationships/image" Target="../media/image323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91.png"/><Relationship Id="rId7" Type="http://schemas.openxmlformats.org/officeDocument/2006/relationships/image" Target="../media/image392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71.png"/><Relationship Id="rId5" Type="http://schemas.openxmlformats.org/officeDocument/2006/relationships/image" Target="../media/image383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7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96.png"/><Relationship Id="rId18" Type="http://schemas.openxmlformats.org/officeDocument/2006/relationships/image" Target="../media/image338.svg"/><Relationship Id="rId3" Type="http://schemas.openxmlformats.org/officeDocument/2006/relationships/image" Target="../media/image356.png"/><Relationship Id="rId7" Type="http://schemas.openxmlformats.org/officeDocument/2006/relationships/image" Target="../media/image394.png"/><Relationship Id="rId12" Type="http://schemas.openxmlformats.org/officeDocument/2006/relationships/image" Target="../media/image237.svg"/><Relationship Id="rId17" Type="http://schemas.openxmlformats.org/officeDocument/2006/relationships/image" Target="../media/image39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47.png"/><Relationship Id="rId5" Type="http://schemas.openxmlformats.org/officeDocument/2006/relationships/image" Target="../media/image393.png"/><Relationship Id="rId15" Type="http://schemas.openxmlformats.org/officeDocument/2006/relationships/image" Target="../media/image397.png"/><Relationship Id="rId10" Type="http://schemas.openxmlformats.org/officeDocument/2006/relationships/image" Target="../media/image332.svg"/><Relationship Id="rId19" Type="http://schemas.openxmlformats.org/officeDocument/2006/relationships/image" Target="../media/image399.png"/><Relationship Id="rId4" Type="http://schemas.openxmlformats.org/officeDocument/2006/relationships/image" Target="../media/image255.svg"/><Relationship Id="rId9" Type="http://schemas.openxmlformats.org/officeDocument/2006/relationships/image" Target="../media/image395.png"/><Relationship Id="rId14" Type="http://schemas.openxmlformats.org/officeDocument/2006/relationships/image" Target="../media/image33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50.png"/><Relationship Id="rId7" Type="http://schemas.openxmlformats.org/officeDocument/2006/relationships/image" Target="../media/image25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71.png"/><Relationship Id="rId5" Type="http://schemas.openxmlformats.org/officeDocument/2006/relationships/image" Target="../media/image370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5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70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55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5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01.png"/><Relationship Id="rId4" Type="http://schemas.openxmlformats.org/officeDocument/2006/relationships/image" Target="../media/image342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02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03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0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50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06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0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09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10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1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13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6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6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1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6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6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7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68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1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416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6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69.png"/><Relationship Id="rId4" Type="http://schemas.openxmlformats.org/officeDocument/2006/relationships/image" Target="../media/image414.pn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19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18.png"/><Relationship Id="rId5" Type="http://schemas.openxmlformats.org/officeDocument/2006/relationships/image" Target="../media/image249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17.png"/><Relationship Id="rId14" Type="http://schemas.openxmlformats.org/officeDocument/2006/relationships/image" Target="../media/image379.sv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7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68.png"/><Relationship Id="rId4" Type="http://schemas.openxmlformats.org/officeDocument/2006/relationships/image" Target="../media/image25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70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58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7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60.png"/><Relationship Id="rId3" Type="http://schemas.openxmlformats.org/officeDocument/2006/relationships/image" Target="../media/image281.png"/><Relationship Id="rId7" Type="http://schemas.openxmlformats.org/officeDocument/2006/relationships/image" Target="../media/image421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23.png"/><Relationship Id="rId5" Type="http://schemas.openxmlformats.org/officeDocument/2006/relationships/image" Target="../media/image249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22.png"/><Relationship Id="rId14" Type="http://schemas.openxmlformats.org/officeDocument/2006/relationships/image" Target="../media/image71.sv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26.png"/><Relationship Id="rId4" Type="http://schemas.openxmlformats.org/officeDocument/2006/relationships/image" Target="../media/image391.sv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9.png"/><Relationship Id="rId5" Type="http://schemas.openxmlformats.org/officeDocument/2006/relationships/image" Target="../media/image397.svg"/><Relationship Id="rId4" Type="http://schemas.openxmlformats.org/officeDocument/2006/relationships/image" Target="../media/image428.png"/></Relationships>
</file>

<file path=ppt/slides/_rels/slide1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96.png"/><Relationship Id="rId26" Type="http://schemas.openxmlformats.org/officeDocument/2006/relationships/image" Target="../media/image100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04.png"/><Relationship Id="rId42" Type="http://schemas.openxmlformats.org/officeDocument/2006/relationships/image" Target="../media/image108.png"/><Relationship Id="rId47" Type="http://schemas.openxmlformats.org/officeDocument/2006/relationships/image" Target="../media/image444.svg"/><Relationship Id="rId50" Type="http://schemas.openxmlformats.org/officeDocument/2006/relationships/image" Target="../media/image112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21.png"/><Relationship Id="rId76" Type="http://schemas.openxmlformats.org/officeDocument/2006/relationships/image" Target="../media/image125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8.png"/><Relationship Id="rId16" Type="http://schemas.openxmlformats.org/officeDocument/2006/relationships/image" Target="../media/image95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9.png"/><Relationship Id="rId32" Type="http://schemas.openxmlformats.org/officeDocument/2006/relationships/image" Target="../media/image103.png"/><Relationship Id="rId37" Type="http://schemas.openxmlformats.org/officeDocument/2006/relationships/image" Target="../media/image434.svg"/><Relationship Id="rId40" Type="http://schemas.openxmlformats.org/officeDocument/2006/relationships/image" Target="../media/image107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16.png"/><Relationship Id="rId66" Type="http://schemas.openxmlformats.org/officeDocument/2006/relationships/image" Target="../media/image120.png"/><Relationship Id="rId74" Type="http://schemas.openxmlformats.org/officeDocument/2006/relationships/image" Target="../media/image124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92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9.png"/><Relationship Id="rId52" Type="http://schemas.openxmlformats.org/officeDocument/2006/relationships/image" Target="../media/image113.png"/><Relationship Id="rId60" Type="http://schemas.openxmlformats.org/officeDocument/2006/relationships/image" Target="../media/image117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26.png"/><Relationship Id="rId81" Type="http://schemas.openxmlformats.org/officeDocument/2006/relationships/image" Target="../media/image478.svg"/><Relationship Id="rId4" Type="http://schemas.openxmlformats.org/officeDocument/2006/relationships/image" Target="../media/image89.png"/><Relationship Id="rId9" Type="http://schemas.openxmlformats.org/officeDocument/2006/relationships/image" Target="../media/image407.svg"/><Relationship Id="rId14" Type="http://schemas.openxmlformats.org/officeDocument/2006/relationships/image" Target="../media/image94.png"/><Relationship Id="rId22" Type="http://schemas.openxmlformats.org/officeDocument/2006/relationships/image" Target="../media/image98.png"/><Relationship Id="rId27" Type="http://schemas.openxmlformats.org/officeDocument/2006/relationships/image" Target="../media/image424.svg"/><Relationship Id="rId30" Type="http://schemas.openxmlformats.org/officeDocument/2006/relationships/image" Target="../media/image102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11.png"/><Relationship Id="rId56" Type="http://schemas.openxmlformats.org/officeDocument/2006/relationships/image" Target="../media/image115.png"/><Relationship Id="rId64" Type="http://schemas.openxmlformats.org/officeDocument/2006/relationships/image" Target="../media/image119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91.png"/><Relationship Id="rId51" Type="http://schemas.openxmlformats.org/officeDocument/2006/relationships/image" Target="../media/image448.svg"/><Relationship Id="rId72" Type="http://schemas.openxmlformats.org/officeDocument/2006/relationships/image" Target="../media/image123.png"/><Relationship Id="rId80" Type="http://schemas.openxmlformats.org/officeDocument/2006/relationships/image" Target="../media/image127.png"/><Relationship Id="rId3" Type="http://schemas.openxmlformats.org/officeDocument/2006/relationships/image" Target="../media/image401.svg"/><Relationship Id="rId12" Type="http://schemas.openxmlformats.org/officeDocument/2006/relationships/image" Target="../media/image93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06.png"/><Relationship Id="rId46" Type="http://schemas.openxmlformats.org/officeDocument/2006/relationships/image" Target="../media/image110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7.png"/><Relationship Id="rId41" Type="http://schemas.openxmlformats.org/officeDocument/2006/relationships/image" Target="../media/image438.svg"/><Relationship Id="rId54" Type="http://schemas.openxmlformats.org/officeDocument/2006/relationships/image" Target="../media/image114.png"/><Relationship Id="rId62" Type="http://schemas.openxmlformats.org/officeDocument/2006/relationships/image" Target="../media/image118.png"/><Relationship Id="rId70" Type="http://schemas.openxmlformats.org/officeDocument/2006/relationships/image" Target="../media/image122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01.png"/><Relationship Id="rId36" Type="http://schemas.openxmlformats.org/officeDocument/2006/relationships/image" Target="../media/image105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36.png"/><Relationship Id="rId26" Type="http://schemas.openxmlformats.org/officeDocument/2006/relationships/image" Target="../media/image140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44.png"/><Relationship Id="rId42" Type="http://schemas.openxmlformats.org/officeDocument/2006/relationships/image" Target="../media/image148.png"/><Relationship Id="rId47" Type="http://schemas.openxmlformats.org/officeDocument/2006/relationships/image" Target="../media/image516.svg"/><Relationship Id="rId50" Type="http://schemas.openxmlformats.org/officeDocument/2006/relationships/image" Target="../media/image152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61.png"/><Relationship Id="rId76" Type="http://schemas.openxmlformats.org/officeDocument/2006/relationships/image" Target="../media/image165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8.png"/><Relationship Id="rId16" Type="http://schemas.openxmlformats.org/officeDocument/2006/relationships/image" Target="../media/image135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9.png"/><Relationship Id="rId32" Type="http://schemas.openxmlformats.org/officeDocument/2006/relationships/image" Target="../media/image143.png"/><Relationship Id="rId37" Type="http://schemas.openxmlformats.org/officeDocument/2006/relationships/image" Target="../media/image506.svg"/><Relationship Id="rId40" Type="http://schemas.openxmlformats.org/officeDocument/2006/relationships/image" Target="../media/image147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56.png"/><Relationship Id="rId66" Type="http://schemas.openxmlformats.org/officeDocument/2006/relationships/image" Target="../media/image160.png"/><Relationship Id="rId74" Type="http://schemas.openxmlformats.org/officeDocument/2006/relationships/image" Target="../media/image164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32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9.png"/><Relationship Id="rId52" Type="http://schemas.openxmlformats.org/officeDocument/2006/relationships/image" Target="../media/image153.png"/><Relationship Id="rId60" Type="http://schemas.openxmlformats.org/officeDocument/2006/relationships/image" Target="../media/image157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66.png"/><Relationship Id="rId81" Type="http://schemas.openxmlformats.org/officeDocument/2006/relationships/image" Target="../media/image548.svg"/><Relationship Id="rId4" Type="http://schemas.openxmlformats.org/officeDocument/2006/relationships/image" Target="../media/image129.png"/><Relationship Id="rId9" Type="http://schemas.openxmlformats.org/officeDocument/2006/relationships/image" Target="../media/image377.svg"/><Relationship Id="rId14" Type="http://schemas.openxmlformats.org/officeDocument/2006/relationships/image" Target="../media/image134.png"/><Relationship Id="rId22" Type="http://schemas.openxmlformats.org/officeDocument/2006/relationships/image" Target="../media/image138.png"/><Relationship Id="rId27" Type="http://schemas.openxmlformats.org/officeDocument/2006/relationships/image" Target="../media/image496.svg"/><Relationship Id="rId30" Type="http://schemas.openxmlformats.org/officeDocument/2006/relationships/image" Target="../media/image142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51.png"/><Relationship Id="rId56" Type="http://schemas.openxmlformats.org/officeDocument/2006/relationships/image" Target="../media/image155.png"/><Relationship Id="rId64" Type="http://schemas.openxmlformats.org/officeDocument/2006/relationships/image" Target="../media/image159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31.png"/><Relationship Id="rId51" Type="http://schemas.openxmlformats.org/officeDocument/2006/relationships/image" Target="../media/image520.svg"/><Relationship Id="rId72" Type="http://schemas.openxmlformats.org/officeDocument/2006/relationships/image" Target="../media/image163.png"/><Relationship Id="rId80" Type="http://schemas.openxmlformats.org/officeDocument/2006/relationships/image" Target="../media/image167.png"/><Relationship Id="rId3" Type="http://schemas.openxmlformats.org/officeDocument/2006/relationships/image" Target="../media/image375.svg"/><Relationship Id="rId12" Type="http://schemas.openxmlformats.org/officeDocument/2006/relationships/image" Target="../media/image133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46.png"/><Relationship Id="rId46" Type="http://schemas.openxmlformats.org/officeDocument/2006/relationships/image" Target="../media/image150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7.png"/><Relationship Id="rId41" Type="http://schemas.openxmlformats.org/officeDocument/2006/relationships/image" Target="../media/image510.svg"/><Relationship Id="rId54" Type="http://schemas.openxmlformats.org/officeDocument/2006/relationships/image" Target="../media/image154.png"/><Relationship Id="rId62" Type="http://schemas.openxmlformats.org/officeDocument/2006/relationships/image" Target="../media/image158.png"/><Relationship Id="rId70" Type="http://schemas.openxmlformats.org/officeDocument/2006/relationships/image" Target="../media/image162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41.png"/><Relationship Id="rId36" Type="http://schemas.openxmlformats.org/officeDocument/2006/relationships/image" Target="../media/image145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76.png"/><Relationship Id="rId26" Type="http://schemas.openxmlformats.org/officeDocument/2006/relationships/image" Target="../media/image180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84.png"/><Relationship Id="rId42" Type="http://schemas.openxmlformats.org/officeDocument/2006/relationships/image" Target="../media/image188.png"/><Relationship Id="rId47" Type="http://schemas.openxmlformats.org/officeDocument/2006/relationships/image" Target="../media/image588.svg"/><Relationship Id="rId50" Type="http://schemas.openxmlformats.org/officeDocument/2006/relationships/image" Target="../media/image192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01.png"/><Relationship Id="rId76" Type="http://schemas.openxmlformats.org/officeDocument/2006/relationships/image" Target="../media/image205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8.png"/><Relationship Id="rId16" Type="http://schemas.openxmlformats.org/officeDocument/2006/relationships/image" Target="../media/image175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9.png"/><Relationship Id="rId32" Type="http://schemas.openxmlformats.org/officeDocument/2006/relationships/image" Target="../media/image183.png"/><Relationship Id="rId37" Type="http://schemas.openxmlformats.org/officeDocument/2006/relationships/image" Target="../media/image578.svg"/><Relationship Id="rId40" Type="http://schemas.openxmlformats.org/officeDocument/2006/relationships/image" Target="../media/image187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96.png"/><Relationship Id="rId66" Type="http://schemas.openxmlformats.org/officeDocument/2006/relationships/image" Target="../media/image200.png"/><Relationship Id="rId74" Type="http://schemas.openxmlformats.org/officeDocument/2006/relationships/image" Target="../media/image204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72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9.png"/><Relationship Id="rId52" Type="http://schemas.openxmlformats.org/officeDocument/2006/relationships/image" Target="../media/image193.png"/><Relationship Id="rId60" Type="http://schemas.openxmlformats.org/officeDocument/2006/relationships/image" Target="../media/image197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06.png"/><Relationship Id="rId81" Type="http://schemas.openxmlformats.org/officeDocument/2006/relationships/image" Target="../media/image616.svg"/><Relationship Id="rId4" Type="http://schemas.openxmlformats.org/officeDocument/2006/relationships/image" Target="../media/image169.png"/><Relationship Id="rId9" Type="http://schemas.openxmlformats.org/officeDocument/2006/relationships/image" Target="../media/image556.svg"/><Relationship Id="rId14" Type="http://schemas.openxmlformats.org/officeDocument/2006/relationships/image" Target="../media/image174.png"/><Relationship Id="rId22" Type="http://schemas.openxmlformats.org/officeDocument/2006/relationships/image" Target="../media/image178.png"/><Relationship Id="rId27" Type="http://schemas.openxmlformats.org/officeDocument/2006/relationships/image" Target="../media/image570.svg"/><Relationship Id="rId30" Type="http://schemas.openxmlformats.org/officeDocument/2006/relationships/image" Target="../media/image182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91.png"/><Relationship Id="rId56" Type="http://schemas.openxmlformats.org/officeDocument/2006/relationships/image" Target="../media/image195.png"/><Relationship Id="rId64" Type="http://schemas.openxmlformats.org/officeDocument/2006/relationships/image" Target="../media/image199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71.png"/><Relationship Id="rId51" Type="http://schemas.openxmlformats.org/officeDocument/2006/relationships/image" Target="../media/image592.svg"/><Relationship Id="rId72" Type="http://schemas.openxmlformats.org/officeDocument/2006/relationships/image" Target="../media/image203.png"/><Relationship Id="rId80" Type="http://schemas.openxmlformats.org/officeDocument/2006/relationships/image" Target="../media/image207.png"/><Relationship Id="rId3" Type="http://schemas.openxmlformats.org/officeDocument/2006/relationships/image" Target="../media/image550.svg"/><Relationship Id="rId12" Type="http://schemas.openxmlformats.org/officeDocument/2006/relationships/image" Target="../media/image173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86.png"/><Relationship Id="rId46" Type="http://schemas.openxmlformats.org/officeDocument/2006/relationships/image" Target="../media/image190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7.png"/><Relationship Id="rId41" Type="http://schemas.openxmlformats.org/officeDocument/2006/relationships/image" Target="../media/image582.svg"/><Relationship Id="rId54" Type="http://schemas.openxmlformats.org/officeDocument/2006/relationships/image" Target="../media/image194.png"/><Relationship Id="rId62" Type="http://schemas.openxmlformats.org/officeDocument/2006/relationships/image" Target="../media/image198.png"/><Relationship Id="rId70" Type="http://schemas.openxmlformats.org/officeDocument/2006/relationships/image" Target="../media/image202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81.png"/><Relationship Id="rId36" Type="http://schemas.openxmlformats.org/officeDocument/2006/relationships/image" Target="../media/image185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16.png"/><Relationship Id="rId26" Type="http://schemas.openxmlformats.org/officeDocument/2006/relationships/image" Target="../media/image220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24.png"/><Relationship Id="rId42" Type="http://schemas.openxmlformats.org/officeDocument/2006/relationships/image" Target="../media/image148.png"/><Relationship Id="rId47" Type="http://schemas.openxmlformats.org/officeDocument/2006/relationships/image" Target="../media/image660.svg"/><Relationship Id="rId50" Type="http://schemas.openxmlformats.org/officeDocument/2006/relationships/image" Target="../media/image231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8.png"/><Relationship Id="rId16" Type="http://schemas.openxmlformats.org/officeDocument/2006/relationships/image" Target="../media/image215.png"/><Relationship Id="rId20" Type="http://schemas.openxmlformats.org/officeDocument/2006/relationships/image" Target="../media/image217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33.png"/><Relationship Id="rId62" Type="http://schemas.openxmlformats.org/officeDocument/2006/relationships/image" Target="../media/image2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image" Target="../media/image626.svg"/><Relationship Id="rId24" Type="http://schemas.openxmlformats.org/officeDocument/2006/relationships/image" Target="../media/image219.png"/><Relationship Id="rId32" Type="http://schemas.openxmlformats.org/officeDocument/2006/relationships/image" Target="../media/image223.png"/><Relationship Id="rId37" Type="http://schemas.openxmlformats.org/officeDocument/2006/relationships/image" Target="../media/image652.svg"/><Relationship Id="rId40" Type="http://schemas.openxmlformats.org/officeDocument/2006/relationships/image" Target="../media/image227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35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21.png"/><Relationship Id="rId36" Type="http://schemas.openxmlformats.org/officeDocument/2006/relationships/image" Target="../media/image225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12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8.png"/><Relationship Id="rId52" Type="http://schemas.openxmlformats.org/officeDocument/2006/relationships/image" Target="../media/image232.png"/><Relationship Id="rId60" Type="http://schemas.openxmlformats.org/officeDocument/2006/relationships/image" Target="../media/image236.png"/><Relationship Id="rId65" Type="http://schemas.openxmlformats.org/officeDocument/2006/relationships/image" Target="../media/image678.svg"/><Relationship Id="rId4" Type="http://schemas.openxmlformats.org/officeDocument/2006/relationships/image" Target="../media/image209.png"/><Relationship Id="rId9" Type="http://schemas.openxmlformats.org/officeDocument/2006/relationships/image" Target="../media/image624.svg"/><Relationship Id="rId14" Type="http://schemas.openxmlformats.org/officeDocument/2006/relationships/image" Target="../media/image214.png"/><Relationship Id="rId22" Type="http://schemas.openxmlformats.org/officeDocument/2006/relationships/image" Target="../media/image218.png"/><Relationship Id="rId27" Type="http://schemas.openxmlformats.org/officeDocument/2006/relationships/image" Target="../media/image642.svg"/><Relationship Id="rId30" Type="http://schemas.openxmlformats.org/officeDocument/2006/relationships/image" Target="../media/image222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30.png"/><Relationship Id="rId56" Type="http://schemas.openxmlformats.org/officeDocument/2006/relationships/image" Target="../media/image234.png"/><Relationship Id="rId64" Type="http://schemas.openxmlformats.org/officeDocument/2006/relationships/image" Target="../media/image238.png"/><Relationship Id="rId8" Type="http://schemas.openxmlformats.org/officeDocument/2006/relationships/image" Target="../media/image211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13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26.png"/><Relationship Id="rId46" Type="http://schemas.openxmlformats.org/officeDocument/2006/relationships/image" Target="../media/image229.png"/><Relationship Id="rId59" Type="http://schemas.openxmlformats.org/officeDocument/2006/relationships/image" Target="../media/image67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6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hyperlink" Target="https://console.firebase.google.com/u/0/project/_/databas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u/0/project/_/database" TargetMode="External"/><Relationship Id="rId2" Type="http://schemas.openxmlformats.org/officeDocument/2006/relationships/hyperlink" Target="https://firebase.google.com/codelabs/firebase-web#7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7.jpe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96.png"/><Relationship Id="rId26" Type="http://schemas.openxmlformats.org/officeDocument/2006/relationships/image" Target="../media/image100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04.png"/><Relationship Id="rId42" Type="http://schemas.openxmlformats.org/officeDocument/2006/relationships/image" Target="../media/image108.png"/><Relationship Id="rId47" Type="http://schemas.openxmlformats.org/officeDocument/2006/relationships/image" Target="../media/image444.svg"/><Relationship Id="rId50" Type="http://schemas.openxmlformats.org/officeDocument/2006/relationships/image" Target="../media/image112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21.png"/><Relationship Id="rId76" Type="http://schemas.openxmlformats.org/officeDocument/2006/relationships/image" Target="../media/image125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8.png"/><Relationship Id="rId16" Type="http://schemas.openxmlformats.org/officeDocument/2006/relationships/image" Target="../media/image95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9.png"/><Relationship Id="rId32" Type="http://schemas.openxmlformats.org/officeDocument/2006/relationships/image" Target="../media/image103.png"/><Relationship Id="rId37" Type="http://schemas.openxmlformats.org/officeDocument/2006/relationships/image" Target="../media/image434.svg"/><Relationship Id="rId40" Type="http://schemas.openxmlformats.org/officeDocument/2006/relationships/image" Target="../media/image107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16.png"/><Relationship Id="rId66" Type="http://schemas.openxmlformats.org/officeDocument/2006/relationships/image" Target="../media/image120.png"/><Relationship Id="rId74" Type="http://schemas.openxmlformats.org/officeDocument/2006/relationships/image" Target="../media/image124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92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9.png"/><Relationship Id="rId52" Type="http://schemas.openxmlformats.org/officeDocument/2006/relationships/image" Target="../media/image113.png"/><Relationship Id="rId60" Type="http://schemas.openxmlformats.org/officeDocument/2006/relationships/image" Target="../media/image117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26.png"/><Relationship Id="rId81" Type="http://schemas.openxmlformats.org/officeDocument/2006/relationships/image" Target="../media/image478.svg"/><Relationship Id="rId4" Type="http://schemas.openxmlformats.org/officeDocument/2006/relationships/image" Target="../media/image89.png"/><Relationship Id="rId9" Type="http://schemas.openxmlformats.org/officeDocument/2006/relationships/image" Target="../media/image407.svg"/><Relationship Id="rId14" Type="http://schemas.openxmlformats.org/officeDocument/2006/relationships/image" Target="../media/image94.png"/><Relationship Id="rId22" Type="http://schemas.openxmlformats.org/officeDocument/2006/relationships/image" Target="../media/image98.png"/><Relationship Id="rId27" Type="http://schemas.openxmlformats.org/officeDocument/2006/relationships/image" Target="../media/image424.svg"/><Relationship Id="rId30" Type="http://schemas.openxmlformats.org/officeDocument/2006/relationships/image" Target="../media/image102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11.png"/><Relationship Id="rId56" Type="http://schemas.openxmlformats.org/officeDocument/2006/relationships/image" Target="../media/image115.png"/><Relationship Id="rId64" Type="http://schemas.openxmlformats.org/officeDocument/2006/relationships/image" Target="../media/image119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91.png"/><Relationship Id="rId51" Type="http://schemas.openxmlformats.org/officeDocument/2006/relationships/image" Target="../media/image448.svg"/><Relationship Id="rId72" Type="http://schemas.openxmlformats.org/officeDocument/2006/relationships/image" Target="../media/image123.png"/><Relationship Id="rId80" Type="http://schemas.openxmlformats.org/officeDocument/2006/relationships/image" Target="../media/image127.png"/><Relationship Id="rId3" Type="http://schemas.openxmlformats.org/officeDocument/2006/relationships/image" Target="../media/image401.svg"/><Relationship Id="rId12" Type="http://schemas.openxmlformats.org/officeDocument/2006/relationships/image" Target="../media/image93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06.png"/><Relationship Id="rId46" Type="http://schemas.openxmlformats.org/officeDocument/2006/relationships/image" Target="../media/image110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7.png"/><Relationship Id="rId41" Type="http://schemas.openxmlformats.org/officeDocument/2006/relationships/image" Target="../media/image438.svg"/><Relationship Id="rId54" Type="http://schemas.openxmlformats.org/officeDocument/2006/relationships/image" Target="../media/image114.png"/><Relationship Id="rId62" Type="http://schemas.openxmlformats.org/officeDocument/2006/relationships/image" Target="../media/image118.png"/><Relationship Id="rId70" Type="http://schemas.openxmlformats.org/officeDocument/2006/relationships/image" Target="../media/image122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01.png"/><Relationship Id="rId36" Type="http://schemas.openxmlformats.org/officeDocument/2006/relationships/image" Target="../media/image105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36.png"/><Relationship Id="rId26" Type="http://schemas.openxmlformats.org/officeDocument/2006/relationships/image" Target="../media/image140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44.png"/><Relationship Id="rId42" Type="http://schemas.openxmlformats.org/officeDocument/2006/relationships/image" Target="../media/image148.png"/><Relationship Id="rId47" Type="http://schemas.openxmlformats.org/officeDocument/2006/relationships/image" Target="../media/image516.svg"/><Relationship Id="rId50" Type="http://schemas.openxmlformats.org/officeDocument/2006/relationships/image" Target="../media/image152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61.png"/><Relationship Id="rId76" Type="http://schemas.openxmlformats.org/officeDocument/2006/relationships/image" Target="../media/image165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8.png"/><Relationship Id="rId16" Type="http://schemas.openxmlformats.org/officeDocument/2006/relationships/image" Target="../media/image135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9.png"/><Relationship Id="rId32" Type="http://schemas.openxmlformats.org/officeDocument/2006/relationships/image" Target="../media/image143.png"/><Relationship Id="rId37" Type="http://schemas.openxmlformats.org/officeDocument/2006/relationships/image" Target="../media/image506.svg"/><Relationship Id="rId40" Type="http://schemas.openxmlformats.org/officeDocument/2006/relationships/image" Target="../media/image147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56.png"/><Relationship Id="rId66" Type="http://schemas.openxmlformats.org/officeDocument/2006/relationships/image" Target="../media/image160.png"/><Relationship Id="rId74" Type="http://schemas.openxmlformats.org/officeDocument/2006/relationships/image" Target="../media/image164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32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9.png"/><Relationship Id="rId52" Type="http://schemas.openxmlformats.org/officeDocument/2006/relationships/image" Target="../media/image153.png"/><Relationship Id="rId60" Type="http://schemas.openxmlformats.org/officeDocument/2006/relationships/image" Target="../media/image157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66.png"/><Relationship Id="rId81" Type="http://schemas.openxmlformats.org/officeDocument/2006/relationships/image" Target="../media/image548.svg"/><Relationship Id="rId4" Type="http://schemas.openxmlformats.org/officeDocument/2006/relationships/image" Target="../media/image129.png"/><Relationship Id="rId9" Type="http://schemas.openxmlformats.org/officeDocument/2006/relationships/image" Target="../media/image377.svg"/><Relationship Id="rId14" Type="http://schemas.openxmlformats.org/officeDocument/2006/relationships/image" Target="../media/image134.png"/><Relationship Id="rId22" Type="http://schemas.openxmlformats.org/officeDocument/2006/relationships/image" Target="../media/image138.png"/><Relationship Id="rId27" Type="http://schemas.openxmlformats.org/officeDocument/2006/relationships/image" Target="../media/image496.svg"/><Relationship Id="rId30" Type="http://schemas.openxmlformats.org/officeDocument/2006/relationships/image" Target="../media/image142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51.png"/><Relationship Id="rId56" Type="http://schemas.openxmlformats.org/officeDocument/2006/relationships/image" Target="../media/image155.png"/><Relationship Id="rId64" Type="http://schemas.openxmlformats.org/officeDocument/2006/relationships/image" Target="../media/image159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31.png"/><Relationship Id="rId51" Type="http://schemas.openxmlformats.org/officeDocument/2006/relationships/image" Target="../media/image520.svg"/><Relationship Id="rId72" Type="http://schemas.openxmlformats.org/officeDocument/2006/relationships/image" Target="../media/image163.png"/><Relationship Id="rId80" Type="http://schemas.openxmlformats.org/officeDocument/2006/relationships/image" Target="../media/image167.png"/><Relationship Id="rId3" Type="http://schemas.openxmlformats.org/officeDocument/2006/relationships/image" Target="../media/image375.svg"/><Relationship Id="rId12" Type="http://schemas.openxmlformats.org/officeDocument/2006/relationships/image" Target="../media/image133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46.png"/><Relationship Id="rId46" Type="http://schemas.openxmlformats.org/officeDocument/2006/relationships/image" Target="../media/image150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7.png"/><Relationship Id="rId41" Type="http://schemas.openxmlformats.org/officeDocument/2006/relationships/image" Target="../media/image510.svg"/><Relationship Id="rId54" Type="http://schemas.openxmlformats.org/officeDocument/2006/relationships/image" Target="../media/image154.png"/><Relationship Id="rId62" Type="http://schemas.openxmlformats.org/officeDocument/2006/relationships/image" Target="../media/image158.png"/><Relationship Id="rId70" Type="http://schemas.openxmlformats.org/officeDocument/2006/relationships/image" Target="../media/image162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41.png"/><Relationship Id="rId36" Type="http://schemas.openxmlformats.org/officeDocument/2006/relationships/image" Target="../media/image145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76.png"/><Relationship Id="rId26" Type="http://schemas.openxmlformats.org/officeDocument/2006/relationships/image" Target="../media/image180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84.png"/><Relationship Id="rId42" Type="http://schemas.openxmlformats.org/officeDocument/2006/relationships/image" Target="../media/image188.png"/><Relationship Id="rId47" Type="http://schemas.openxmlformats.org/officeDocument/2006/relationships/image" Target="../media/image588.svg"/><Relationship Id="rId50" Type="http://schemas.openxmlformats.org/officeDocument/2006/relationships/image" Target="../media/image192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01.png"/><Relationship Id="rId76" Type="http://schemas.openxmlformats.org/officeDocument/2006/relationships/image" Target="../media/image205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8.png"/><Relationship Id="rId16" Type="http://schemas.openxmlformats.org/officeDocument/2006/relationships/image" Target="../media/image175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9.png"/><Relationship Id="rId32" Type="http://schemas.openxmlformats.org/officeDocument/2006/relationships/image" Target="../media/image183.png"/><Relationship Id="rId37" Type="http://schemas.openxmlformats.org/officeDocument/2006/relationships/image" Target="../media/image578.svg"/><Relationship Id="rId40" Type="http://schemas.openxmlformats.org/officeDocument/2006/relationships/image" Target="../media/image187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96.png"/><Relationship Id="rId66" Type="http://schemas.openxmlformats.org/officeDocument/2006/relationships/image" Target="../media/image200.png"/><Relationship Id="rId74" Type="http://schemas.openxmlformats.org/officeDocument/2006/relationships/image" Target="../media/image204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72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9.png"/><Relationship Id="rId52" Type="http://schemas.openxmlformats.org/officeDocument/2006/relationships/image" Target="../media/image193.png"/><Relationship Id="rId60" Type="http://schemas.openxmlformats.org/officeDocument/2006/relationships/image" Target="../media/image197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06.png"/><Relationship Id="rId81" Type="http://schemas.openxmlformats.org/officeDocument/2006/relationships/image" Target="../media/image616.svg"/><Relationship Id="rId4" Type="http://schemas.openxmlformats.org/officeDocument/2006/relationships/image" Target="../media/image169.png"/><Relationship Id="rId9" Type="http://schemas.openxmlformats.org/officeDocument/2006/relationships/image" Target="../media/image556.svg"/><Relationship Id="rId14" Type="http://schemas.openxmlformats.org/officeDocument/2006/relationships/image" Target="../media/image174.png"/><Relationship Id="rId22" Type="http://schemas.openxmlformats.org/officeDocument/2006/relationships/image" Target="../media/image178.png"/><Relationship Id="rId27" Type="http://schemas.openxmlformats.org/officeDocument/2006/relationships/image" Target="../media/image570.svg"/><Relationship Id="rId30" Type="http://schemas.openxmlformats.org/officeDocument/2006/relationships/image" Target="../media/image182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91.png"/><Relationship Id="rId56" Type="http://schemas.openxmlformats.org/officeDocument/2006/relationships/image" Target="../media/image195.png"/><Relationship Id="rId64" Type="http://schemas.openxmlformats.org/officeDocument/2006/relationships/image" Target="../media/image199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71.png"/><Relationship Id="rId51" Type="http://schemas.openxmlformats.org/officeDocument/2006/relationships/image" Target="../media/image592.svg"/><Relationship Id="rId72" Type="http://schemas.openxmlformats.org/officeDocument/2006/relationships/image" Target="../media/image203.png"/><Relationship Id="rId80" Type="http://schemas.openxmlformats.org/officeDocument/2006/relationships/image" Target="../media/image207.png"/><Relationship Id="rId3" Type="http://schemas.openxmlformats.org/officeDocument/2006/relationships/image" Target="../media/image550.svg"/><Relationship Id="rId12" Type="http://schemas.openxmlformats.org/officeDocument/2006/relationships/image" Target="../media/image173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86.png"/><Relationship Id="rId46" Type="http://schemas.openxmlformats.org/officeDocument/2006/relationships/image" Target="../media/image190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7.png"/><Relationship Id="rId41" Type="http://schemas.openxmlformats.org/officeDocument/2006/relationships/image" Target="../media/image582.svg"/><Relationship Id="rId54" Type="http://schemas.openxmlformats.org/officeDocument/2006/relationships/image" Target="../media/image194.png"/><Relationship Id="rId62" Type="http://schemas.openxmlformats.org/officeDocument/2006/relationships/image" Target="../media/image198.png"/><Relationship Id="rId70" Type="http://schemas.openxmlformats.org/officeDocument/2006/relationships/image" Target="../media/image202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81.png"/><Relationship Id="rId36" Type="http://schemas.openxmlformats.org/officeDocument/2006/relationships/image" Target="../media/image185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16.png"/><Relationship Id="rId26" Type="http://schemas.openxmlformats.org/officeDocument/2006/relationships/image" Target="../media/image220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24.png"/><Relationship Id="rId42" Type="http://schemas.openxmlformats.org/officeDocument/2006/relationships/image" Target="../media/image148.png"/><Relationship Id="rId47" Type="http://schemas.openxmlformats.org/officeDocument/2006/relationships/image" Target="../media/image660.svg"/><Relationship Id="rId50" Type="http://schemas.openxmlformats.org/officeDocument/2006/relationships/image" Target="../media/image231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8.png"/><Relationship Id="rId16" Type="http://schemas.openxmlformats.org/officeDocument/2006/relationships/image" Target="../media/image215.png"/><Relationship Id="rId20" Type="http://schemas.openxmlformats.org/officeDocument/2006/relationships/image" Target="../media/image217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33.png"/><Relationship Id="rId62" Type="http://schemas.openxmlformats.org/officeDocument/2006/relationships/image" Target="../media/image2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image" Target="../media/image626.svg"/><Relationship Id="rId24" Type="http://schemas.openxmlformats.org/officeDocument/2006/relationships/image" Target="../media/image219.png"/><Relationship Id="rId32" Type="http://schemas.openxmlformats.org/officeDocument/2006/relationships/image" Target="../media/image223.png"/><Relationship Id="rId37" Type="http://schemas.openxmlformats.org/officeDocument/2006/relationships/image" Target="../media/image652.svg"/><Relationship Id="rId40" Type="http://schemas.openxmlformats.org/officeDocument/2006/relationships/image" Target="../media/image227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35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21.png"/><Relationship Id="rId36" Type="http://schemas.openxmlformats.org/officeDocument/2006/relationships/image" Target="../media/image225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12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8.png"/><Relationship Id="rId52" Type="http://schemas.openxmlformats.org/officeDocument/2006/relationships/image" Target="../media/image232.png"/><Relationship Id="rId60" Type="http://schemas.openxmlformats.org/officeDocument/2006/relationships/image" Target="../media/image236.png"/><Relationship Id="rId65" Type="http://schemas.openxmlformats.org/officeDocument/2006/relationships/image" Target="../media/image678.svg"/><Relationship Id="rId4" Type="http://schemas.openxmlformats.org/officeDocument/2006/relationships/image" Target="../media/image209.png"/><Relationship Id="rId9" Type="http://schemas.openxmlformats.org/officeDocument/2006/relationships/image" Target="../media/image624.svg"/><Relationship Id="rId14" Type="http://schemas.openxmlformats.org/officeDocument/2006/relationships/image" Target="../media/image214.png"/><Relationship Id="rId22" Type="http://schemas.openxmlformats.org/officeDocument/2006/relationships/image" Target="../media/image218.png"/><Relationship Id="rId27" Type="http://schemas.openxmlformats.org/officeDocument/2006/relationships/image" Target="../media/image642.svg"/><Relationship Id="rId30" Type="http://schemas.openxmlformats.org/officeDocument/2006/relationships/image" Target="../media/image222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30.png"/><Relationship Id="rId56" Type="http://schemas.openxmlformats.org/officeDocument/2006/relationships/image" Target="../media/image234.png"/><Relationship Id="rId64" Type="http://schemas.openxmlformats.org/officeDocument/2006/relationships/image" Target="../media/image238.png"/><Relationship Id="rId8" Type="http://schemas.openxmlformats.org/officeDocument/2006/relationships/image" Target="../media/image211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13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26.png"/><Relationship Id="rId46" Type="http://schemas.openxmlformats.org/officeDocument/2006/relationships/image" Target="../media/image229.png"/><Relationship Id="rId59" Type="http://schemas.openxmlformats.org/officeDocument/2006/relationships/image" Target="../media/image67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2.png"/><Relationship Id="rId5" Type="http://schemas.openxmlformats.org/officeDocument/2006/relationships/image" Target="../media/image37.svg"/><Relationship Id="rId4" Type="http://schemas.openxmlformats.org/officeDocument/2006/relationships/image" Target="../media/image241.png"/><Relationship Id="rId9" Type="http://schemas.openxmlformats.org/officeDocument/2006/relationships/image" Target="../media/image4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6.png"/><Relationship Id="rId5" Type="http://schemas.openxmlformats.org/officeDocument/2006/relationships/image" Target="../media/image45.svg"/><Relationship Id="rId4" Type="http://schemas.openxmlformats.org/officeDocument/2006/relationships/image" Target="../media/image245.png"/><Relationship Id="rId9" Type="http://schemas.openxmlformats.org/officeDocument/2006/relationships/image" Target="../media/image4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0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2.png"/><Relationship Id="rId4" Type="http://schemas.openxmlformats.org/officeDocument/2006/relationships/image" Target="../media/image249.png"/><Relationship Id="rId9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9.png"/><Relationship Id="rId18" Type="http://schemas.openxmlformats.org/officeDocument/2006/relationships/image" Target="../media/image73.svg"/><Relationship Id="rId3" Type="http://schemas.openxmlformats.org/officeDocument/2006/relationships/image" Target="../media/image254.png"/><Relationship Id="rId7" Type="http://schemas.openxmlformats.org/officeDocument/2006/relationships/image" Target="../media/image256.png"/><Relationship Id="rId12" Type="http://schemas.openxmlformats.org/officeDocument/2006/relationships/image" Target="../media/image67.svg"/><Relationship Id="rId17" Type="http://schemas.openxmlformats.org/officeDocument/2006/relationships/image" Target="../media/image26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58.png"/><Relationship Id="rId5" Type="http://schemas.openxmlformats.org/officeDocument/2006/relationships/image" Target="../media/image255.png"/><Relationship Id="rId15" Type="http://schemas.openxmlformats.org/officeDocument/2006/relationships/image" Target="../media/image2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7.png"/><Relationship Id="rId14" Type="http://schemas.openxmlformats.org/officeDocument/2006/relationships/image" Target="../media/image6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2.png"/><Relationship Id="rId5" Type="http://schemas.openxmlformats.org/officeDocument/2006/relationships/image" Target="../media/image37.svg"/><Relationship Id="rId4" Type="http://schemas.openxmlformats.org/officeDocument/2006/relationships/image" Target="../media/image241.png"/><Relationship Id="rId9" Type="http://schemas.openxmlformats.org/officeDocument/2006/relationships/image" Target="../media/image4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6.png"/><Relationship Id="rId5" Type="http://schemas.openxmlformats.org/officeDocument/2006/relationships/image" Target="../media/image45.svg"/><Relationship Id="rId4" Type="http://schemas.openxmlformats.org/officeDocument/2006/relationships/image" Target="../media/image245.png"/><Relationship Id="rId9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0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2.png"/><Relationship Id="rId4" Type="http://schemas.openxmlformats.org/officeDocument/2006/relationships/image" Target="../media/image249.png"/><Relationship Id="rId9" Type="http://schemas.openxmlformats.org/officeDocument/2006/relationships/image" Target="../media/image49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9.png"/><Relationship Id="rId18" Type="http://schemas.openxmlformats.org/officeDocument/2006/relationships/image" Target="../media/image73.svg"/><Relationship Id="rId3" Type="http://schemas.openxmlformats.org/officeDocument/2006/relationships/image" Target="../media/image254.png"/><Relationship Id="rId7" Type="http://schemas.openxmlformats.org/officeDocument/2006/relationships/image" Target="../media/image256.png"/><Relationship Id="rId12" Type="http://schemas.openxmlformats.org/officeDocument/2006/relationships/image" Target="../media/image67.svg"/><Relationship Id="rId17" Type="http://schemas.openxmlformats.org/officeDocument/2006/relationships/image" Target="../media/image26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58.png"/><Relationship Id="rId5" Type="http://schemas.openxmlformats.org/officeDocument/2006/relationships/image" Target="../media/image255.png"/><Relationship Id="rId15" Type="http://schemas.openxmlformats.org/officeDocument/2006/relationships/image" Target="../media/image2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7.png"/><Relationship Id="rId14" Type="http://schemas.openxmlformats.org/officeDocument/2006/relationships/image" Target="../media/image6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2.png"/><Relationship Id="rId5" Type="http://schemas.openxmlformats.org/officeDocument/2006/relationships/image" Target="../media/image37.svg"/><Relationship Id="rId4" Type="http://schemas.openxmlformats.org/officeDocument/2006/relationships/image" Target="../media/image241.png"/><Relationship Id="rId9" Type="http://schemas.openxmlformats.org/officeDocument/2006/relationships/image" Target="../media/image4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6.png"/><Relationship Id="rId5" Type="http://schemas.openxmlformats.org/officeDocument/2006/relationships/image" Target="../media/image45.svg"/><Relationship Id="rId4" Type="http://schemas.openxmlformats.org/officeDocument/2006/relationships/image" Target="../media/image245.png"/><Relationship Id="rId9" Type="http://schemas.openxmlformats.org/officeDocument/2006/relationships/image" Target="../media/image4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9.png"/><Relationship Id="rId18" Type="http://schemas.openxmlformats.org/officeDocument/2006/relationships/image" Target="../media/image73.svg"/><Relationship Id="rId3" Type="http://schemas.openxmlformats.org/officeDocument/2006/relationships/image" Target="../media/image254.png"/><Relationship Id="rId7" Type="http://schemas.openxmlformats.org/officeDocument/2006/relationships/image" Target="../media/image256.png"/><Relationship Id="rId12" Type="http://schemas.openxmlformats.org/officeDocument/2006/relationships/image" Target="../media/image67.svg"/><Relationship Id="rId17" Type="http://schemas.openxmlformats.org/officeDocument/2006/relationships/image" Target="../media/image26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58.png"/><Relationship Id="rId5" Type="http://schemas.openxmlformats.org/officeDocument/2006/relationships/image" Target="../media/image255.png"/><Relationship Id="rId15" Type="http://schemas.openxmlformats.org/officeDocument/2006/relationships/image" Target="../media/image2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7.png"/><Relationship Id="rId14" Type="http://schemas.openxmlformats.org/officeDocument/2006/relationships/image" Target="../media/image6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62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63.png"/><Relationship Id="rId4" Type="http://schemas.openxmlformats.org/officeDocument/2006/relationships/image" Target="../media/image7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0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2.png"/><Relationship Id="rId4" Type="http://schemas.openxmlformats.org/officeDocument/2006/relationships/image" Target="../media/image249.png"/><Relationship Id="rId9" Type="http://schemas.openxmlformats.org/officeDocument/2006/relationships/image" Target="../media/image4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65.jpeg"/><Relationship Id="rId7" Type="http://schemas.openxmlformats.org/officeDocument/2006/relationships/image" Target="../media/image49.sv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1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53.png"/><Relationship Id="rId4" Type="http://schemas.openxmlformats.org/officeDocument/2006/relationships/image" Target="../media/image249.png"/><Relationship Id="rId9" Type="http://schemas.openxmlformats.org/officeDocument/2006/relationships/image" Target="../media/image5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7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68.png"/><Relationship Id="rId4" Type="http://schemas.openxmlformats.org/officeDocument/2006/relationships/image" Target="../media/image2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70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58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7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54.png"/><Relationship Id="rId7" Type="http://schemas.openxmlformats.org/officeDocument/2006/relationships/image" Target="../media/image256.pn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74.png"/><Relationship Id="rId5" Type="http://schemas.openxmlformats.org/officeDocument/2006/relationships/image" Target="../media/image25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7.jpeg"/><Relationship Id="rId4" Type="http://schemas.openxmlformats.org/officeDocument/2006/relationships/image" Target="../media/image27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7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79.png"/><Relationship Id="rId4" Type="http://schemas.openxmlformats.org/officeDocument/2006/relationships/image" Target="../media/image94.svg"/><Relationship Id="rId9" Type="http://schemas.openxmlformats.org/officeDocument/2006/relationships/image" Target="../media/image2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54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5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85.png"/><Relationship Id="rId4" Type="http://schemas.openxmlformats.org/officeDocument/2006/relationships/image" Target="../media/image282.png"/><Relationship Id="rId9" Type="http://schemas.openxmlformats.org/officeDocument/2006/relationships/image" Target="../media/image10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9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8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89.png"/><Relationship Id="rId4" Type="http://schemas.openxmlformats.org/officeDocument/2006/relationships/image" Target="../media/image285.png"/><Relationship Id="rId9" Type="http://schemas.openxmlformats.org/officeDocument/2006/relationships/image" Target="../media/image11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82.png"/><Relationship Id="rId7" Type="http://schemas.openxmlformats.org/officeDocument/2006/relationships/image" Target="../media/image29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93.png"/><Relationship Id="rId5" Type="http://schemas.openxmlformats.org/officeDocument/2006/relationships/image" Target="../media/image28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9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5.png"/><Relationship Id="rId5" Type="http://schemas.openxmlformats.org/officeDocument/2006/relationships/image" Target="../media/image125.svg"/><Relationship Id="rId4" Type="http://schemas.openxmlformats.org/officeDocument/2006/relationships/image" Target="../media/image294.png"/><Relationship Id="rId9" Type="http://schemas.openxmlformats.org/officeDocument/2006/relationships/image" Target="../media/image129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00.png"/><Relationship Id="rId5" Type="http://schemas.openxmlformats.org/officeDocument/2006/relationships/image" Target="../media/image135.svg"/><Relationship Id="rId4" Type="http://schemas.openxmlformats.org/officeDocument/2006/relationships/image" Target="../media/image29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42.png"/><Relationship Id="rId5" Type="http://schemas.openxmlformats.org/officeDocument/2006/relationships/image" Target="../media/image37.svg"/><Relationship Id="rId4" Type="http://schemas.openxmlformats.org/officeDocument/2006/relationships/image" Target="../media/image241.png"/><Relationship Id="rId9" Type="http://schemas.openxmlformats.org/officeDocument/2006/relationships/image" Target="../media/image41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3.png"/><Relationship Id="rId5" Type="http://schemas.openxmlformats.org/officeDocument/2006/relationships/image" Target="../media/image141.svg"/><Relationship Id="rId4" Type="http://schemas.openxmlformats.org/officeDocument/2006/relationships/image" Target="../media/image30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04.png"/><Relationship Id="rId7" Type="http://schemas.openxmlformats.org/officeDocument/2006/relationships/image" Target="../media/image30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08.png"/><Relationship Id="rId5" Type="http://schemas.openxmlformats.org/officeDocument/2006/relationships/image" Target="../media/image30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09.png"/><Relationship Id="rId7" Type="http://schemas.openxmlformats.org/officeDocument/2006/relationships/image" Target="../media/image31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10.png"/><Relationship Id="rId4" Type="http://schemas.openxmlformats.org/officeDocument/2006/relationships/image" Target="../media/image155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1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1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1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19.png"/><Relationship Id="rId5" Type="http://schemas.openxmlformats.org/officeDocument/2006/relationships/image" Target="../media/image173.svg"/><Relationship Id="rId4" Type="http://schemas.openxmlformats.org/officeDocument/2006/relationships/image" Target="../media/image318.png"/><Relationship Id="rId9" Type="http://schemas.openxmlformats.org/officeDocument/2006/relationships/image" Target="../media/image177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2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2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34.png"/><Relationship Id="rId3" Type="http://schemas.openxmlformats.org/officeDocument/2006/relationships/image" Target="../media/image16.png"/><Relationship Id="rId7" Type="http://schemas.openxmlformats.org/officeDocument/2006/relationships/image" Target="../media/image331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33.png"/><Relationship Id="rId5" Type="http://schemas.openxmlformats.org/officeDocument/2006/relationships/image" Target="../media/image17.png"/><Relationship Id="rId15" Type="http://schemas.openxmlformats.org/officeDocument/2006/relationships/image" Target="../media/image335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32.png"/><Relationship Id="rId14" Type="http://schemas.openxmlformats.org/officeDocument/2006/relationships/image" Target="../media/image211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3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42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39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41.png"/><Relationship Id="rId4" Type="http://schemas.openxmlformats.org/officeDocument/2006/relationships/image" Target="../media/image338.png"/><Relationship Id="rId9" Type="http://schemas.openxmlformats.org/officeDocument/2006/relationships/image" Target="../media/image223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4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45.png"/><Relationship Id="rId7" Type="http://schemas.openxmlformats.org/officeDocument/2006/relationships/image" Target="../media/image3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46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49.png"/><Relationship Id="rId4" Type="http://schemas.openxmlformats.org/officeDocument/2006/relationships/image" Target="../media/image2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 mouse-over functions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main.js - SampleSite - Visual Studio Code 2021-07-11 17.2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4" y="2132018"/>
            <a:ext cx="4694065" cy="287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59989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27314</TotalTime>
  <Words>9903</Words>
  <Application>Microsoft Office PowerPoint</Application>
  <PresentationFormat>ユーザー設定</PresentationFormat>
  <Paragraphs>2204</Paragraphs>
  <Slides>146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146</vt:i4>
      </vt:variant>
    </vt:vector>
  </HeadingPairs>
  <TitlesOfParts>
    <vt:vector size="151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798</cp:revision>
  <dcterms:created xsi:type="dcterms:W3CDTF">2018-06-24T09:54:07Z</dcterms:created>
  <dcterms:modified xsi:type="dcterms:W3CDTF">2021-07-17T08:17:09Z</dcterms:modified>
</cp:coreProperties>
</file>